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293" r:id="rId2"/>
    <p:sldId id="336" r:id="rId3"/>
    <p:sldId id="298" r:id="rId4"/>
    <p:sldId id="306" r:id="rId5"/>
    <p:sldId id="334" r:id="rId6"/>
    <p:sldId id="308" r:id="rId7"/>
    <p:sldId id="321" r:id="rId8"/>
    <p:sldId id="323" r:id="rId9"/>
    <p:sldId id="322" r:id="rId10"/>
    <p:sldId id="324" r:id="rId11"/>
    <p:sldId id="312" r:id="rId12"/>
    <p:sldId id="329" r:id="rId13"/>
    <p:sldId id="316" r:id="rId14"/>
    <p:sldId id="315" r:id="rId15"/>
    <p:sldId id="319" r:id="rId16"/>
    <p:sldId id="333" r:id="rId17"/>
    <p:sldId id="311" r:id="rId18"/>
    <p:sldId id="310" r:id="rId19"/>
    <p:sldId id="318" r:id="rId20"/>
    <p:sldId id="309" r:id="rId21"/>
    <p:sldId id="328" r:id="rId22"/>
    <p:sldId id="317" r:id="rId23"/>
    <p:sldId id="327" r:id="rId24"/>
    <p:sldId id="320" r:id="rId25"/>
    <p:sldId id="337" r:id="rId26"/>
    <p:sldId id="330" r:id="rId27"/>
    <p:sldId id="332" r:id="rId28"/>
    <p:sldId id="331" r:id="rId29"/>
    <p:sldId id="314" r:id="rId30"/>
    <p:sldId id="313" r:id="rId31"/>
    <p:sldId id="325" r:id="rId32"/>
    <p:sldId id="326" r:id="rId33"/>
    <p:sldId id="335" r:id="rId34"/>
  </p:sldIdLst>
  <p:sldSz cx="9144000" cy="6858000" type="screen4x3"/>
  <p:notesSz cx="6669088" cy="9926638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33CCFF"/>
    <a:srgbClr val="0066FF"/>
    <a:srgbClr val="00CC00"/>
    <a:srgbClr val="FFFF00"/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39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defTabSz="909638">
              <a:defRPr sz="1200" smtClean="0"/>
            </a:lvl1pPr>
          </a:lstStyle>
          <a:p>
            <a:pPr>
              <a:defRPr/>
            </a:pPr>
            <a:r>
              <a:rPr lang="en-GB"/>
              <a:t>Služba za letalsko meteorologijo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defTabSz="909638">
              <a:defRPr sz="1200" smtClean="0"/>
            </a:lvl1pPr>
          </a:lstStyle>
          <a:p>
            <a:pPr>
              <a:defRPr/>
            </a:pPr>
            <a:r>
              <a:rPr lang="en-GB"/>
              <a:t>050 04 01 00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/>
            </a:lvl1pPr>
          </a:lstStyle>
          <a:p>
            <a:fld id="{33AA7354-5C2C-4D1D-8737-B7FDCF160BF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242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defTabSz="909638">
              <a:defRPr sz="1200" smtClean="0"/>
            </a:lvl1pPr>
          </a:lstStyle>
          <a:p>
            <a:pPr>
              <a:defRPr/>
            </a:pPr>
            <a:r>
              <a:rPr lang="en-GB"/>
              <a:t>Služba za letalsko meteorologijo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108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defTabSz="909638">
              <a:defRPr sz="1200" smtClean="0"/>
            </a:lvl1pPr>
          </a:lstStyle>
          <a:p>
            <a:pPr>
              <a:defRPr/>
            </a:pPr>
            <a:r>
              <a:rPr lang="en-GB"/>
              <a:t>050 04 01 00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/>
            </a:lvl1pPr>
          </a:lstStyle>
          <a:p>
            <a:fld id="{5FE25BF3-BE90-48A5-877D-A74F6B9805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226245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sl-SI"/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sl-SI"/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1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3505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050 04 01 00</a:t>
            </a:r>
            <a:r>
              <a:rPr lang="sl-SI"/>
              <a:t>          </a:t>
            </a:r>
            <a:r>
              <a:rPr lang="en-US"/>
              <a:t>Služba </a:t>
            </a:r>
            <a:r>
              <a:rPr lang="sl-SI"/>
              <a:t>za </a:t>
            </a:r>
            <a:r>
              <a:rPr lang="en-US"/>
              <a:t>letalsk</a:t>
            </a:r>
            <a:r>
              <a:rPr lang="sl-SI"/>
              <a:t>o</a:t>
            </a:r>
            <a:r>
              <a:rPr lang="en-US"/>
              <a:t> meteorologij</a:t>
            </a:r>
            <a:r>
              <a:rPr lang="sl-SI"/>
              <a:t>o</a:t>
            </a:r>
            <a:r>
              <a:rPr lang="en-US" baseline="30000"/>
              <a:t> </a:t>
            </a: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241F5-9357-41B0-B394-FD0AA9A71D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41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050 04 01 00</a:t>
            </a:r>
            <a:r>
              <a:rPr lang="sl-SI"/>
              <a:t>           </a:t>
            </a:r>
            <a:r>
              <a:rPr lang="en-US"/>
              <a:t>Služba </a:t>
            </a:r>
            <a:r>
              <a:rPr lang="sl-SI"/>
              <a:t>za </a:t>
            </a:r>
            <a:r>
              <a:rPr lang="en-US"/>
              <a:t>letalsk</a:t>
            </a:r>
            <a:r>
              <a:rPr lang="sl-SI"/>
              <a:t>o</a:t>
            </a:r>
            <a:r>
              <a:rPr lang="en-US"/>
              <a:t> meteorologij</a:t>
            </a:r>
            <a:r>
              <a:rPr lang="sl-SI"/>
              <a:t>o</a:t>
            </a: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76D859-952A-4182-8666-767BE5AFB5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68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609600"/>
            <a:ext cx="20002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8483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050 04 01 00</a:t>
            </a:r>
            <a:r>
              <a:rPr lang="sl-SI"/>
              <a:t>           </a:t>
            </a:r>
            <a:r>
              <a:rPr lang="en-US"/>
              <a:t>Služba </a:t>
            </a:r>
            <a:r>
              <a:rPr lang="sl-SI"/>
              <a:t>za </a:t>
            </a:r>
            <a:r>
              <a:rPr lang="en-US"/>
              <a:t>letalsk</a:t>
            </a:r>
            <a:r>
              <a:rPr lang="sl-SI"/>
              <a:t>o</a:t>
            </a:r>
            <a:r>
              <a:rPr lang="en-US"/>
              <a:t> meteorologij</a:t>
            </a:r>
            <a:r>
              <a:rPr lang="sl-SI"/>
              <a:t>o</a:t>
            </a: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E27B83-C8FA-4D96-A15F-72256B0A5D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754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752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752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050 04 01 00</a:t>
            </a:r>
            <a:r>
              <a:rPr lang="sl-SI"/>
              <a:t>           </a:t>
            </a:r>
            <a:r>
              <a:rPr lang="en-US"/>
              <a:t>Služba </a:t>
            </a:r>
            <a:r>
              <a:rPr lang="sl-SI"/>
              <a:t>za </a:t>
            </a:r>
            <a:r>
              <a:rPr lang="en-US"/>
              <a:t>letalsk</a:t>
            </a:r>
            <a:r>
              <a:rPr lang="sl-SI"/>
              <a:t>o</a:t>
            </a:r>
            <a:r>
              <a:rPr lang="en-US"/>
              <a:t> meteorologij</a:t>
            </a:r>
            <a:r>
              <a:rPr lang="sl-SI"/>
              <a:t>o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E7153-69A9-47DE-845F-1476BA0C1C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848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050 04 01 00</a:t>
            </a:r>
            <a:r>
              <a:rPr lang="sl-SI"/>
              <a:t>           </a:t>
            </a:r>
            <a:r>
              <a:rPr lang="en-US"/>
              <a:t>Služba </a:t>
            </a:r>
            <a:r>
              <a:rPr lang="sl-SI"/>
              <a:t>za </a:t>
            </a:r>
            <a:r>
              <a:rPr lang="en-US"/>
              <a:t>letalsk</a:t>
            </a:r>
            <a:r>
              <a:rPr lang="sl-SI"/>
              <a:t>o</a:t>
            </a:r>
            <a:r>
              <a:rPr lang="en-US"/>
              <a:t> meteorologij</a:t>
            </a:r>
            <a:r>
              <a:rPr lang="sl-SI"/>
              <a:t>o</a:t>
            </a: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3B9614-0292-48B0-9FC1-21A290118E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42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050 04 01 00</a:t>
            </a:r>
            <a:r>
              <a:rPr lang="sl-SI"/>
              <a:t>           </a:t>
            </a:r>
            <a:r>
              <a:rPr lang="en-US"/>
              <a:t>Služba </a:t>
            </a:r>
            <a:r>
              <a:rPr lang="sl-SI"/>
              <a:t>za </a:t>
            </a:r>
            <a:r>
              <a:rPr lang="en-US"/>
              <a:t>letalsk</a:t>
            </a:r>
            <a:r>
              <a:rPr lang="sl-SI"/>
              <a:t>o</a:t>
            </a:r>
            <a:r>
              <a:rPr lang="en-US"/>
              <a:t> meteorologij</a:t>
            </a:r>
            <a:r>
              <a:rPr lang="sl-SI"/>
              <a:t>o</a:t>
            </a: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C6865-D16D-4881-9542-D171BE500D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32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050 04 01 00</a:t>
            </a:r>
            <a:r>
              <a:rPr lang="sl-SI"/>
              <a:t>           </a:t>
            </a:r>
            <a:r>
              <a:rPr lang="en-US"/>
              <a:t>Služba </a:t>
            </a:r>
            <a:r>
              <a:rPr lang="sl-SI"/>
              <a:t>za </a:t>
            </a:r>
            <a:r>
              <a:rPr lang="en-US"/>
              <a:t>letalsk</a:t>
            </a:r>
            <a:r>
              <a:rPr lang="sl-SI"/>
              <a:t>o</a:t>
            </a:r>
            <a:r>
              <a:rPr lang="en-US"/>
              <a:t> meteorologij</a:t>
            </a:r>
            <a:r>
              <a:rPr lang="sl-SI"/>
              <a:t>o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B2D653-7828-4AFB-871A-E1F546E092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595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050 04 01 00</a:t>
            </a:r>
            <a:r>
              <a:rPr lang="sl-SI"/>
              <a:t>           </a:t>
            </a:r>
            <a:r>
              <a:rPr lang="en-US"/>
              <a:t>Služba </a:t>
            </a:r>
            <a:r>
              <a:rPr lang="sl-SI"/>
              <a:t>za </a:t>
            </a:r>
            <a:r>
              <a:rPr lang="en-US"/>
              <a:t>letalsk</a:t>
            </a:r>
            <a:r>
              <a:rPr lang="sl-SI"/>
              <a:t>o</a:t>
            </a:r>
            <a:r>
              <a:rPr lang="en-US"/>
              <a:t> meteorologij</a:t>
            </a:r>
            <a:r>
              <a:rPr lang="sl-SI"/>
              <a:t>o</a:t>
            </a: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CE13E-AE75-4238-8454-5560E1E3A2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40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050 04 01 00</a:t>
            </a:r>
            <a:r>
              <a:rPr lang="sl-SI"/>
              <a:t>           </a:t>
            </a:r>
            <a:r>
              <a:rPr lang="en-US"/>
              <a:t>Služba </a:t>
            </a:r>
            <a:r>
              <a:rPr lang="sl-SI"/>
              <a:t>za </a:t>
            </a:r>
            <a:r>
              <a:rPr lang="en-US"/>
              <a:t>letalsk</a:t>
            </a:r>
            <a:r>
              <a:rPr lang="sl-SI"/>
              <a:t>o</a:t>
            </a:r>
            <a:r>
              <a:rPr lang="en-US"/>
              <a:t> meteorologij</a:t>
            </a:r>
            <a:r>
              <a:rPr lang="sl-SI"/>
              <a:t>o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D9C551-F860-48E5-9CE3-85B94E7209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220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050 04 01 00</a:t>
            </a:r>
            <a:r>
              <a:rPr lang="sl-SI"/>
              <a:t>           </a:t>
            </a:r>
            <a:r>
              <a:rPr lang="en-US"/>
              <a:t>Služba </a:t>
            </a:r>
            <a:r>
              <a:rPr lang="sl-SI"/>
              <a:t>za </a:t>
            </a:r>
            <a:r>
              <a:rPr lang="en-US"/>
              <a:t>letalsk</a:t>
            </a:r>
            <a:r>
              <a:rPr lang="sl-SI"/>
              <a:t>o</a:t>
            </a:r>
            <a:r>
              <a:rPr lang="en-US"/>
              <a:t> meteorologij</a:t>
            </a:r>
            <a:r>
              <a:rPr lang="sl-SI"/>
              <a:t>o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843CC-5AF2-4CC7-83D2-B9E5BE991D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88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050 04 01 00</a:t>
            </a:r>
            <a:r>
              <a:rPr lang="sl-SI"/>
              <a:t>           </a:t>
            </a:r>
            <a:r>
              <a:rPr lang="en-US"/>
              <a:t>Služba </a:t>
            </a:r>
            <a:r>
              <a:rPr lang="sl-SI"/>
              <a:t>za </a:t>
            </a:r>
            <a:r>
              <a:rPr lang="en-US"/>
              <a:t>letalsk</a:t>
            </a:r>
            <a:r>
              <a:rPr lang="sl-SI"/>
              <a:t>o</a:t>
            </a:r>
            <a:r>
              <a:rPr lang="en-US"/>
              <a:t> meteorologij</a:t>
            </a:r>
            <a:r>
              <a:rPr lang="sl-SI"/>
              <a:t>o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1E24B-403F-408C-BC22-EEF9DA18A7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86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050 04 01 00</a:t>
            </a:r>
            <a:r>
              <a:rPr lang="sl-SI"/>
              <a:t>           </a:t>
            </a:r>
            <a:r>
              <a:rPr lang="en-US"/>
              <a:t>Služba </a:t>
            </a:r>
            <a:r>
              <a:rPr lang="sl-SI"/>
              <a:t>za </a:t>
            </a:r>
            <a:r>
              <a:rPr lang="en-US"/>
              <a:t>letalsk</a:t>
            </a:r>
            <a:r>
              <a:rPr lang="sl-SI"/>
              <a:t>o</a:t>
            </a:r>
            <a:r>
              <a:rPr lang="en-US"/>
              <a:t> meteorologij</a:t>
            </a:r>
            <a:r>
              <a:rPr lang="sl-SI"/>
              <a:t>o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6D97A-4B18-466E-A5C6-29D2013FF0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66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sl-SI"/>
          </a:p>
        </p:txBody>
      </p:sp>
      <p:sp>
        <p:nvSpPr>
          <p:cNvPr id="50179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sl-SI"/>
          </a:p>
        </p:txBody>
      </p:sp>
      <p:sp>
        <p:nvSpPr>
          <p:cNvPr id="50180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0181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0182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0183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0184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0185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0186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0189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9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1722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r>
              <a:rPr lang="en-US"/>
              <a:t>050 04 01 00</a:t>
            </a:r>
            <a:r>
              <a:rPr lang="sl-SI"/>
              <a:t>           </a:t>
            </a:r>
            <a:r>
              <a:rPr lang="en-US"/>
              <a:t>Služba </a:t>
            </a:r>
            <a:r>
              <a:rPr lang="sl-SI"/>
              <a:t>za </a:t>
            </a:r>
            <a:r>
              <a:rPr lang="en-US"/>
              <a:t>letalsk</a:t>
            </a:r>
            <a:r>
              <a:rPr lang="sl-SI"/>
              <a:t>o</a:t>
            </a:r>
            <a:r>
              <a:rPr lang="en-US"/>
              <a:t> meteorologij</a:t>
            </a:r>
            <a:r>
              <a:rPr lang="sl-SI"/>
              <a:t>o</a:t>
            </a:r>
            <a:endParaRPr lang="en-US"/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CFE869-16BD-48CD-9073-1F4C248BCA2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06650"/>
            <a:ext cx="7772400" cy="889000"/>
          </a:xfrm>
        </p:spPr>
        <p:txBody>
          <a:bodyPr/>
          <a:lstStyle/>
          <a:p>
            <a:r>
              <a:rPr lang="sl-SI" altLang="en-US" sz="4000" dirty="0" smtClean="0"/>
              <a:t>METEOROLOŠKA PRIPRAVA NA LET</a:t>
            </a:r>
            <a:endParaRPr lang="en-GB" altLang="en-US" sz="4000" dirty="0" smtClean="0"/>
          </a:p>
        </p:txBody>
      </p:sp>
      <p:sp>
        <p:nvSpPr>
          <p:cNvPr id="2" name="PoljeZBesedilom 1"/>
          <p:cNvSpPr txBox="1"/>
          <p:nvPr/>
        </p:nvSpPr>
        <p:spPr>
          <a:xfrm>
            <a:off x="971600" y="6093296"/>
            <a:ext cx="3541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C000"/>
                </a:solidFill>
              </a:rPr>
              <a:t>Boris Žorž, Celje, 6.2.2016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80920" cy="626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53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37" y="0"/>
            <a:ext cx="6563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75" y="0"/>
            <a:ext cx="6799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31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280920" cy="641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8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8" cy="647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8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20" cy="642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52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136904" cy="634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25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652961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9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7"/>
            <a:ext cx="8424936" cy="635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1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314257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27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n-US" dirty="0" smtClean="0"/>
              <a:t>Vremenska napoved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752600"/>
            <a:ext cx="7543800" cy="4114800"/>
          </a:xfrm>
        </p:spPr>
        <p:txBody>
          <a:bodyPr/>
          <a:lstStyle/>
          <a:p>
            <a:r>
              <a:rPr lang="sl-SI" altLang="en-US" sz="2000" dirty="0" smtClean="0">
                <a:sym typeface="Wingdings" panose="05000000000000000000" pitchFamily="2" charset="2"/>
              </a:rPr>
              <a:t>Splošna situacija</a:t>
            </a:r>
          </a:p>
          <a:p>
            <a:r>
              <a:rPr lang="sl-SI" altLang="en-US" sz="2000" dirty="0" smtClean="0">
                <a:sym typeface="Wingdings" panose="05000000000000000000" pitchFamily="2" charset="2"/>
              </a:rPr>
              <a:t>veter</a:t>
            </a:r>
          </a:p>
          <a:p>
            <a:r>
              <a:rPr lang="sl-SI" altLang="en-US" sz="2000" dirty="0" smtClean="0">
                <a:sym typeface="Wingdings" panose="05000000000000000000" pitchFamily="2" charset="2"/>
              </a:rPr>
              <a:t>posebne napovedi</a:t>
            </a:r>
          </a:p>
          <a:p>
            <a:r>
              <a:rPr lang="sl-SI" altLang="en-US" sz="2000" dirty="0" smtClean="0">
                <a:sym typeface="Wingdings" panose="05000000000000000000" pitchFamily="2" charset="2"/>
              </a:rPr>
              <a:t>termika</a:t>
            </a:r>
          </a:p>
          <a:p>
            <a:r>
              <a:rPr lang="sl-SI" altLang="en-US" sz="2000" dirty="0" smtClean="0">
                <a:sym typeface="Wingdings" panose="05000000000000000000" pitchFamily="2" charset="2"/>
              </a:rPr>
              <a:t>lokalne posebnosti</a:t>
            </a:r>
          </a:p>
          <a:p>
            <a:endParaRPr lang="sl-SI" altLang="en-US" sz="20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5255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32"/>
            <a:ext cx="6552728" cy="661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0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159764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7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174348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60648"/>
            <a:ext cx="8354677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35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28847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84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349" y="0"/>
            <a:ext cx="4167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71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56" y="0"/>
            <a:ext cx="6528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68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06" y="0"/>
            <a:ext cx="6647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27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02" y="0"/>
            <a:ext cx="8556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30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51" y="0"/>
            <a:ext cx="67138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n-US" smtClean="0"/>
              <a:t>Tipi situacij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en-US" sz="2000" smtClean="0">
                <a:sym typeface="Wingdings" panose="05000000000000000000" pitchFamily="2" charset="2"/>
              </a:rPr>
              <a:t>Vetrovne,</a:t>
            </a:r>
          </a:p>
          <a:p>
            <a:r>
              <a:rPr lang="sl-SI" altLang="en-US" sz="2000" smtClean="0">
                <a:sym typeface="Wingdings" panose="05000000000000000000" pitchFamily="2" charset="2"/>
              </a:rPr>
              <a:t>termične,</a:t>
            </a:r>
          </a:p>
          <a:p>
            <a:r>
              <a:rPr lang="sl-SI" altLang="en-US" sz="2000" smtClean="0">
                <a:sym typeface="Wingdings" panose="05000000000000000000" pitchFamily="2" charset="2"/>
              </a:rPr>
              <a:t>mešane.</a:t>
            </a:r>
          </a:p>
          <a:p>
            <a:r>
              <a:rPr lang="sl-SI" altLang="en-US" sz="2000" smtClean="0">
                <a:sym typeface="Wingdings" panose="05000000000000000000" pitchFamily="2" charset="2"/>
              </a:rPr>
              <a:t>odvisno, kakšno polje tlaka imamo.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73" y="0"/>
            <a:ext cx="67732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2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332312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89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332656"/>
            <a:ext cx="8344317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8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n-US" dirty="0" smtClean="0"/>
              <a:t>Koristne povezave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752600"/>
            <a:ext cx="7474024" cy="4114800"/>
          </a:xfrm>
        </p:spPr>
        <p:txBody>
          <a:bodyPr/>
          <a:lstStyle/>
          <a:p>
            <a:r>
              <a:rPr lang="sl-SI" altLang="en-US" sz="2000" dirty="0" smtClean="0">
                <a:sym typeface="Wingdings" panose="05000000000000000000" pitchFamily="2" charset="2"/>
              </a:rPr>
              <a:t>http://www.meteo.si/met/sl/aviation/</a:t>
            </a:r>
          </a:p>
          <a:p>
            <a:r>
              <a:rPr lang="sl-SI" altLang="en-US" sz="2000" dirty="0" smtClean="0">
                <a:sym typeface="Wingdings" panose="05000000000000000000" pitchFamily="2" charset="2"/>
              </a:rPr>
              <a:t>http://www.meteo.si/met/sl/app/webmet/</a:t>
            </a:r>
          </a:p>
          <a:p>
            <a:r>
              <a:rPr lang="sl-SI" altLang="en-US" sz="2000" dirty="0" smtClean="0">
                <a:sym typeface="Wingdings" panose="05000000000000000000" pitchFamily="2" charset="2"/>
              </a:rPr>
              <a:t>http://www.metoffice.gov.uk/public/weather/surface-pressure/</a:t>
            </a:r>
          </a:p>
          <a:p>
            <a:r>
              <a:rPr lang="sl-SI" altLang="en-US" sz="2000" dirty="0" smtClean="0">
                <a:sym typeface="Wingdings" panose="05000000000000000000" pitchFamily="2" charset="2"/>
              </a:rPr>
              <a:t>http://www.flug-wetter.at/segelflug/fra_thhe.html</a:t>
            </a:r>
          </a:p>
          <a:p>
            <a:r>
              <a:rPr lang="sl-SI" altLang="en-US" sz="2000" dirty="0" smtClean="0">
                <a:sym typeface="Wingdings" panose="05000000000000000000" pitchFamily="2" charset="2"/>
              </a:rPr>
              <a:t>http://www.topmeteo.eu/weather/gliding!charts</a:t>
            </a:r>
          </a:p>
          <a:p>
            <a:pPr marL="0" indent="0">
              <a:buNone/>
            </a:pPr>
            <a:endParaRPr lang="sl-SI" altLang="en-US" sz="20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9957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n-US" smtClean="0"/>
              <a:t>Tipi situacij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752600"/>
            <a:ext cx="7545388" cy="4114800"/>
          </a:xfrm>
        </p:spPr>
        <p:txBody>
          <a:bodyPr/>
          <a:lstStyle/>
          <a:p>
            <a:r>
              <a:rPr lang="sl-SI" altLang="en-US" sz="2000" smtClean="0">
                <a:sym typeface="Wingdings" panose="05000000000000000000" pitchFamily="2" charset="2"/>
              </a:rPr>
              <a:t>1. Anticiklon</a:t>
            </a:r>
          </a:p>
          <a:p>
            <a:r>
              <a:rPr lang="sl-SI" altLang="en-US" sz="2000" smtClean="0">
                <a:sym typeface="Wingdings" panose="05000000000000000000" pitchFamily="2" charset="2"/>
              </a:rPr>
              <a:t>2. odhajajoči anticiklon</a:t>
            </a:r>
          </a:p>
          <a:p>
            <a:r>
              <a:rPr lang="sl-SI" altLang="en-US" sz="2000" smtClean="0">
                <a:sym typeface="Wingdings" panose="05000000000000000000" pitchFamily="2" charset="2"/>
              </a:rPr>
              <a:t>3. jugozahodnik pred toplo fronto</a:t>
            </a:r>
          </a:p>
          <a:p>
            <a:r>
              <a:rPr lang="sl-SI" altLang="en-US" sz="2000" smtClean="0">
                <a:sym typeface="Wingdings" panose="05000000000000000000" pitchFamily="2" charset="2"/>
              </a:rPr>
              <a:t>4. topla fronta</a:t>
            </a:r>
          </a:p>
          <a:p>
            <a:r>
              <a:rPr lang="sl-SI" altLang="en-US" sz="2000" smtClean="0">
                <a:sym typeface="Wingdings" panose="05000000000000000000" pitchFamily="2" charset="2"/>
              </a:rPr>
              <a:t>5. topli sektor</a:t>
            </a:r>
          </a:p>
          <a:p>
            <a:r>
              <a:rPr lang="sl-SI" altLang="en-US" sz="2000" smtClean="0">
                <a:sym typeface="Wingdings" panose="05000000000000000000" pitchFamily="2" charset="2"/>
              </a:rPr>
              <a:t>6. hladna fronta</a:t>
            </a:r>
          </a:p>
          <a:p>
            <a:r>
              <a:rPr lang="sl-SI" altLang="en-US" sz="2000" smtClean="0">
                <a:sym typeface="Wingdings" panose="05000000000000000000" pitchFamily="2" charset="2"/>
              </a:rPr>
              <a:t>7. severni veter</a:t>
            </a:r>
          </a:p>
        </p:txBody>
      </p:sp>
      <p:pic>
        <p:nvPicPr>
          <p:cNvPr id="306180" name="Picture 4" descr="potekvreme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4652963"/>
            <a:ext cx="6985000" cy="2035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828" y="0"/>
            <a:ext cx="6576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9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8064896" cy="645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9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8" y="0"/>
            <a:ext cx="8406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46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49387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06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60648"/>
            <a:ext cx="8405297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49006"/>
      </p:ext>
    </p:extLst>
  </p:cSld>
  <p:clrMapOvr>
    <a:masterClrMapping/>
  </p:clrMapOvr>
</p:sld>
</file>

<file path=ppt/theme/theme1.xml><?xml version="1.0" encoding="utf-8"?>
<a:theme xmlns:a="http://schemas.openxmlformats.org/drawingml/2006/main" name="ozadje">
  <a:themeElements>
    <a:clrScheme name="">
      <a:dk1>
        <a:srgbClr val="000066"/>
      </a:dk1>
      <a:lt1>
        <a:srgbClr val="FFFFFF"/>
      </a:lt1>
      <a:dk2>
        <a:srgbClr val="3366FF"/>
      </a:dk2>
      <a:lt2>
        <a:srgbClr val="FFCC66"/>
      </a:lt2>
      <a:accent1>
        <a:srgbClr val="FF9900"/>
      </a:accent1>
      <a:accent2>
        <a:srgbClr val="000044"/>
      </a:accent2>
      <a:accent3>
        <a:srgbClr val="ADB8FF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ozadj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zadj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adj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adj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adj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adj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adj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ozadje</Template>
  <TotalTime>4294</TotalTime>
  <Words>86</Words>
  <Application>Microsoft Office PowerPoint</Application>
  <PresentationFormat>Diaprojekcija na zaslonu (4:3)</PresentationFormat>
  <Paragraphs>27</Paragraphs>
  <Slides>33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33</vt:i4>
      </vt:variant>
    </vt:vector>
  </HeadingPairs>
  <TitlesOfParts>
    <vt:vector size="36" baseType="lpstr">
      <vt:lpstr>Times New Roman</vt:lpstr>
      <vt:lpstr>Wingdings</vt:lpstr>
      <vt:lpstr>ozadje</vt:lpstr>
      <vt:lpstr>METEOROLOŠKA PRIPRAVA NA LET</vt:lpstr>
      <vt:lpstr>Vremenska napoved</vt:lpstr>
      <vt:lpstr>Tipi situacij</vt:lpstr>
      <vt:lpstr>Tipi situacij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Koristne povezave</vt:lpstr>
    </vt:vector>
  </TitlesOfParts>
  <Company>ARSO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METEOROLOŠKA PRIPRAVA NA LET</dc:title>
  <dc:creator/>
  <cp:lastModifiedBy>Windows User</cp:lastModifiedBy>
  <cp:revision>108</cp:revision>
  <cp:lastPrinted>2001-03-09T14:29:04Z</cp:lastPrinted>
  <dcterms:created xsi:type="dcterms:W3CDTF">2002-01-21T12:28:03Z</dcterms:created>
  <dcterms:modified xsi:type="dcterms:W3CDTF">2016-02-10T21:09:22Z</dcterms:modified>
</cp:coreProperties>
</file>